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3" r:id="rId4"/>
    <p:sldId id="265" r:id="rId5"/>
    <p:sldId id="260" r:id="rId6"/>
    <p:sldId id="261" r:id="rId7"/>
    <p:sldId id="262" r:id="rId8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6E7D018D-748F-47BF-843A-40349A141CAC}" type="datetimeFigureOut">
              <a:rPr lang="fr-FR" smtClean="0"/>
              <a:pPr/>
              <a:t>18/05/2017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04AC5213-BACC-41AB-9B61-B40CF6C5296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23E9B8FB-2ABD-42C9-A6DA-A6789EAF441D}" type="datetimeFigureOut">
              <a:pPr/>
              <a:t>18/05/2017</a:t>
            </a:fld>
            <a:endParaRPr lang="fr-FR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BE2A7042-DEED-4AA1-9E89-4A16B2572577}" type="slidenum"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fr-F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le titre de l'album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chemeClr val="bg1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fr-FR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fr-FR"/>
              <a:t>Cliquez pour ajouter une date ou des informations détaillées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paysage 2 poses, portrait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2400" i="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pPr/>
              <a:t>18/05/2017</a:t>
            </a:fld>
            <a:endParaRPr kumimoji="0"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pPr/>
              <a:t>‹N°›</a:t>
            </a:fld>
            <a:endParaRPr kumimoji="0"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pPr/>
              <a:t>18/05/2017</a:t>
            </a:fld>
            <a:endParaRPr kumimoji="0"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pPr/>
              <a:t>‹N°›</a:t>
            </a:fld>
            <a:endParaRPr kumimoji="0"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en mod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kumimoji="0" lang="fr-FR" i="0" dirty="0"/>
              <a:t>Cliquez sur l'icône pour ajouter une image en mode Page entière</a:t>
            </a:r>
            <a:endParaRPr kumimoji="0" lang="fr-FR" i="0" baseline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fr-F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fr-F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 de section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dirty="0"/>
              <a:t>Cliquez sur l'icône pour ajouter une image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fr-F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eaLnBrk="1" latinLnBrk="0" hangingPunct="1"/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fr-FR"/>
              <a:t>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18/05/2017</a:t>
            </a:fld>
            <a:endParaRPr kumimoji="0" lang="fr-FR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fr-FR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fr-FR">
                <a:solidFill>
                  <a:schemeClr val="bg1"/>
                </a:solidFill>
              </a:rPr>
              <a:pPr/>
              <a:t>‹N°›</a:t>
            </a:fld>
            <a:endParaRPr kumimoji="0"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lang="fr-F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fr-F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fr-F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fr-F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fr-F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fr-F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fr-FR" dirty="0"/>
              <a:t>Concours 70</a:t>
            </a:r>
            <a:r>
              <a:rPr lang="fr-FR" baseline="30000" dirty="0"/>
              <a:t>ème</a:t>
            </a:r>
            <a:r>
              <a:rPr lang="fr-FR" dirty="0"/>
              <a:t> ANNIVERSAIRE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93773" y="2026227"/>
            <a:ext cx="5181600" cy="143394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dirty="0"/>
              <a:t>CONCOURS AMICAL INTERREGIONAL</a:t>
            </a:r>
          </a:p>
          <a:p>
            <a:pPr algn="ctr"/>
            <a:r>
              <a:rPr lang="fr-FR" dirty="0"/>
              <a:t>12- 13 et 14 mai 2017</a:t>
            </a:r>
          </a:p>
          <a:p>
            <a:pPr algn="ctr"/>
            <a:r>
              <a:rPr lang="fr-FR" dirty="0"/>
              <a:t>Stand : R. PERROCHON</a:t>
            </a: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909"/>
          <a:stretch>
            <a:fillRect/>
          </a:stretch>
        </p:blipFill>
        <p:spPr>
          <a:xfrm>
            <a:off x="395536" y="177665"/>
            <a:ext cx="6498406" cy="4964060"/>
          </a:xfrm>
          <a:ln w="57150"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17411"/>
            <a:ext cx="1133954" cy="112785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15079" y="4421170"/>
            <a:ext cx="528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SOCIETE DE TIR DE CHATEAUROUX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fr-FR" dirty="0"/>
              <a:t>Pierre PERUCAUD</a:t>
            </a:r>
          </a:p>
          <a:p>
            <a:pPr algn="ctr"/>
            <a:r>
              <a:rPr lang="fr-FR" dirty="0"/>
              <a:t>Président de la Société de tir</a:t>
            </a:r>
          </a:p>
          <a:p>
            <a:pPr algn="ctr"/>
            <a:r>
              <a:rPr lang="fr-FR" dirty="0"/>
              <a:t>de Châteauroux en compagnie (au premier plan) de Monsieur Gil AVEROUS , Maire de la ville de Châteauroux et de Monsieur Arnaud LAFALA (au second plan ) représentant l’armurerie BONNIN</a:t>
            </a:r>
          </a:p>
          <a:p>
            <a:pPr algn="ctr"/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5429" y="4876800"/>
            <a:ext cx="7086600" cy="1295400"/>
          </a:xfrm>
        </p:spPr>
        <p:txBody>
          <a:bodyPr>
            <a:normAutofit/>
          </a:bodyPr>
          <a:lstStyle/>
          <a:p>
            <a:r>
              <a:rPr lang="fr-FR" sz="1600" dirty="0"/>
              <a:t>Messieurs Christian DEVAUX, René PERFETTI et Jean-Yves MAGNERON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9682"/>
          <a:stretch>
            <a:fillRect/>
          </a:stretch>
        </p:blipFill>
        <p:spPr>
          <a:xfrm>
            <a:off x="435429" y="2146300"/>
            <a:ext cx="2362200" cy="2578844"/>
          </a:xfrm>
          <a:ln>
            <a:solidFill>
              <a:schemeClr val="accent1"/>
            </a:solidFill>
          </a:ln>
        </p:spPr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950029" y="2133600"/>
            <a:ext cx="2209800" cy="2591544"/>
          </a:xfrm>
          <a:ln>
            <a:solidFill>
              <a:schemeClr val="accent1"/>
            </a:solidFill>
          </a:ln>
        </p:spPr>
      </p:pic>
      <p:pic>
        <p:nvPicPr>
          <p:cNvPr id="17" name="Espace réservé pour une image  16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312229" y="2133600"/>
            <a:ext cx="2209800" cy="2591544"/>
          </a:xfrm>
          <a:ln>
            <a:solidFill>
              <a:schemeClr val="accent1"/>
            </a:solidFill>
          </a:ln>
        </p:spPr>
      </p:pic>
      <p:sp>
        <p:nvSpPr>
          <p:cNvPr id="19" name="ZoneTexte 18"/>
          <p:cNvSpPr txBox="1"/>
          <p:nvPr/>
        </p:nvSpPr>
        <p:spPr>
          <a:xfrm>
            <a:off x="683568" y="1207025"/>
            <a:ext cx="482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Quelques remises de récompenses par Monsieur Gil AVEROUX</a:t>
            </a:r>
          </a:p>
          <a:p>
            <a:r>
              <a:rPr lang="fr-FR" sz="1400" b="1" dirty="0"/>
              <a:t>à trois lauréats du concours.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6660232" y="228600"/>
            <a:ext cx="1645568" cy="38100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Si Pierre PERUCAUD et François MANCHON semblent captivés par l’annonce des résultats, le trésorier Jean-Paul KIEFFER (debout) semble perdu dans ses pensées …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13601"/>
          <a:stretch>
            <a:fillRect/>
          </a:stretch>
        </p:blipFill>
        <p:spPr>
          <a:xfrm>
            <a:off x="304800" y="228600"/>
            <a:ext cx="6138863" cy="6324600"/>
          </a:xfrm>
          <a:solidFill>
            <a:schemeClr val="bg1"/>
          </a:solidFill>
          <a:ln>
            <a:solidFill>
              <a:schemeClr val="tx2"/>
            </a:solidFill>
          </a:ln>
        </p:spPr>
      </p:pic>
      <p:sp>
        <p:nvSpPr>
          <p:cNvPr id="11" name="Phylactère : pensées 10"/>
          <p:cNvSpPr/>
          <p:nvPr/>
        </p:nvSpPr>
        <p:spPr>
          <a:xfrm>
            <a:off x="1835696" y="0"/>
            <a:ext cx="1872208" cy="1124744"/>
          </a:xfrm>
          <a:prstGeom prst="cloud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LALA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79712" y="228600"/>
            <a:ext cx="1830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Les résultats c’est une chose.</a:t>
            </a:r>
          </a:p>
          <a:p>
            <a:r>
              <a:rPr lang="fr-FR" sz="1000" b="1" dirty="0"/>
              <a:t>Mais le recette sera-t-elle bonne?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611560" y="4365104"/>
            <a:ext cx="7295728" cy="1893912"/>
          </a:xfrm>
        </p:spPr>
        <p:txBody>
          <a:bodyPr/>
          <a:lstStyle/>
          <a:p>
            <a:r>
              <a:rPr lang="fr-FR" dirty="0"/>
              <a:t>Janine PERUCAUD profite que Pierre soit occupé pour « </a:t>
            </a:r>
            <a:r>
              <a:rPr lang="fr-FR" dirty="0" err="1"/>
              <a:t>flirtrer</a:t>
            </a:r>
            <a:r>
              <a:rPr lang="fr-FR" dirty="0"/>
              <a:t> » avec Daniel SELMANE (Société de tir de DEOLS). Michel LANGLOIS s’en moque  comme de sa première licence et Adélia COSTA immortalise….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20" name="Espace réservé pour une image  1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r="6555"/>
          <a:stretch/>
        </p:blipFill>
        <p:spPr>
          <a:xfrm>
            <a:off x="6012160" y="545805"/>
            <a:ext cx="2339752" cy="3454400"/>
          </a:xfr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044" y="155975"/>
            <a:ext cx="5878016" cy="4928592"/>
          </a:xfrm>
        </p:spPr>
      </p:pic>
      <p:sp>
        <p:nvSpPr>
          <p:cNvPr id="19" name="ZoneTexte 18"/>
          <p:cNvSpPr txBox="1"/>
          <p:nvPr/>
        </p:nvSpPr>
        <p:spPr>
          <a:xfrm>
            <a:off x="539552" y="4941168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De son coté Jean-Paul BISIAUX tente désespément de se cacher derrière Christian mais sans résultat probant.</a:t>
            </a:r>
          </a:p>
          <a:p>
            <a:r>
              <a:rPr lang="fr-FR" dirty="0"/>
              <a:t>Monsieur Arnaud LAFALA (armurerie BONNIN) se désintéresse de tout cela et discute semble t-il avec une boule de billard ? Pierre relit ses fiches.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60" y="181165"/>
            <a:ext cx="2604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Christian DEVAUX remet à Monsieur Gil AVEROUS, Maire de Châteauroux le trophée Anniversaire de la Société sous les applaudissements de Monsieur Marc FLEURET, chargé des sports à la ville.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426EB9-6811-4BEF-AC32-A37EC9E3E0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photo contemporain</Template>
  <TotalTime>0</TotalTime>
  <Words>216</Words>
  <Application>Microsoft Office PowerPoint</Application>
  <PresentationFormat>Affichage à l'écran (4:3)</PresentationFormat>
  <Paragraphs>26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ContemporaryPhotoAlbum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2017-05-18T09:31:31Z</dcterms:created>
  <dcterms:modified xsi:type="dcterms:W3CDTF">2017-05-18T15:35:33Z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</Properties>
</file>